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72" r:id="rId5"/>
    <p:sldId id="259" r:id="rId6"/>
    <p:sldId id="260" r:id="rId7"/>
    <p:sldId id="270" r:id="rId8"/>
    <p:sldId id="266" r:id="rId9"/>
    <p:sldId id="263" r:id="rId10"/>
    <p:sldId id="268" r:id="rId11"/>
    <p:sldId id="271" r:id="rId12"/>
    <p:sldId id="264" r:id="rId13"/>
    <p:sldId id="261" r:id="rId14"/>
    <p:sldId id="262" r:id="rId15"/>
    <p:sldId id="265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79" autoAdjust="0"/>
  </p:normalViewPr>
  <p:slideViewPr>
    <p:cSldViewPr>
      <p:cViewPr varScale="1">
        <p:scale>
          <a:sx n="80" d="100"/>
          <a:sy n="80" d="100"/>
        </p:scale>
        <p:origin x="-19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A7C23-097E-457E-8006-BE03EF2C4B3D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C40DB-F591-40CD-938D-A9D2F27A5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307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C40DB-F591-40CD-938D-A9D2F27A58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7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C40DB-F591-40CD-938D-A9D2F27A58B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57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C40DB-F591-40CD-938D-A9D2F27A58B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9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sz="12800" dirty="0" smtClean="0">
                <a:solidFill>
                  <a:srgbClr val="00B050"/>
                </a:solidFill>
              </a:rPr>
              <a:t>স্বাগতম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7010400" cy="5210175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604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04800" y="609600"/>
            <a:ext cx="8458200" cy="838200"/>
          </a:xfrm>
          <a:solidFill>
            <a:schemeClr val="bg2">
              <a:lumMod val="5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800" dirty="0" smtClean="0"/>
              <a:t>পরিচিতি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304800" y="2133600"/>
            <a:ext cx="4038600" cy="4525963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bn-BD" dirty="0" smtClean="0"/>
          </a:p>
          <a:p>
            <a:r>
              <a:rPr lang="bn-BD" sz="4000" dirty="0" smtClean="0"/>
              <a:t>মোঃ জাহাঙ্গীর আলম </a:t>
            </a:r>
          </a:p>
          <a:p>
            <a:pPr marL="0" indent="0">
              <a:buNone/>
            </a:pPr>
            <a:r>
              <a:rPr lang="bn-BD" sz="4000" dirty="0" smtClean="0"/>
              <a:t>সহকারি শিক্ষ</a:t>
            </a:r>
            <a:r>
              <a:rPr lang="bn-BD" sz="4000" dirty="0"/>
              <a:t>ক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মোহনগঞ্জ আদর্শ উচ্চ বিদ্যালয়</a:t>
            </a:r>
          </a:p>
          <a:p>
            <a:pPr marL="0" indent="0">
              <a:buNone/>
            </a:pPr>
            <a:r>
              <a:rPr lang="bn-BD" sz="4000" dirty="0" smtClean="0"/>
              <a:t>মোহনগঞ্জ  নেত্রকোণা</a:t>
            </a:r>
          </a:p>
          <a:p>
            <a:pPr marL="0" indent="0">
              <a:buNone/>
            </a:pPr>
            <a:endParaRPr lang="bn-BD" sz="4000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4876800" y="2133600"/>
            <a:ext cx="4038600" cy="4525963"/>
          </a:xfr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sz="3600" dirty="0" smtClean="0"/>
              <a:t>শ্রেণিঃ৮ম</a:t>
            </a:r>
            <a:endParaRPr lang="bn-BD" dirty="0" smtClean="0"/>
          </a:p>
          <a:p>
            <a:r>
              <a:rPr lang="bn-BD" dirty="0" smtClean="0"/>
              <a:t>বিষয়ঃসাধারণ বিজ্ঞান</a:t>
            </a:r>
          </a:p>
          <a:p>
            <a:r>
              <a:rPr lang="bn-BD" dirty="0" smtClean="0"/>
              <a:t>বিশেষ পাঠঃ পরমানুর গঠন</a:t>
            </a:r>
          </a:p>
          <a:p>
            <a:r>
              <a:rPr lang="bn-BD" dirty="0" smtClean="0"/>
              <a:t>আজকের পাঠঃপরমানুর ধারনার বিকাশ ও আইসোটোপ</a:t>
            </a:r>
          </a:p>
        </p:txBody>
      </p:sp>
    </p:spTree>
    <p:extLst>
      <p:ext uri="{BB962C8B-B14F-4D97-AF65-F5344CB8AC3E}">
        <p14:creationId xmlns:p14="http://schemas.microsoft.com/office/powerpoint/2010/main" val="196680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81" y="1411545"/>
            <a:ext cx="2476500" cy="2510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816444" y="4438523"/>
            <a:ext cx="45719" cy="610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328" y="1657475"/>
            <a:ext cx="3046828" cy="201904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50100" y="3984338"/>
            <a:ext cx="12971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</a:rPr>
              <a:t>জনডাল্টন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593337" y="3813860"/>
            <a:ext cx="18181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</a:rPr>
              <a:t>্নীলস বোর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5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bn-BD" sz="6000" dirty="0" smtClean="0"/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পরমানুর গঠন,ভরসংখ্যা ও আইসোটপ।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3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পরমানুর গঠন ব্যাখা করতে পারবে|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পারমানবিক সংখ্যা ও ভর সংখ্যা করতে পারবে|</a:t>
            </a: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আইসোটোপ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ব্যবহার বর্ণনা করতে পারবে|</a:t>
            </a:r>
          </a:p>
          <a:p>
            <a:pPr marL="0" indent="0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74" y="49126"/>
            <a:ext cx="2019300" cy="20478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575" y="206852"/>
            <a:ext cx="3190875" cy="191072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3016022"/>
            <a:ext cx="2143126" cy="192551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24" y="3331826"/>
            <a:ext cx="1504950" cy="1524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3775854" y="2723635"/>
            <a:ext cx="1856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</a:rPr>
              <a:t>পরমানুর গঠন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28600"/>
            <a:ext cx="2867025" cy="22669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4067175" cy="22383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191000" y="3733800"/>
            <a:ext cx="2058577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4800" dirty="0" smtClean="0"/>
              <a:t>আইসোটোপ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6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76" y="238836"/>
            <a:ext cx="5272953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152400" y="5906061"/>
            <a:ext cx="1598274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>
                <a:solidFill>
                  <a:prstClr val="black"/>
                </a:solidFill>
              </a:rPr>
              <a:t>ভরসংখ্যা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519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18016"/>
            <a:ext cx="3686175" cy="23683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6024"/>
            <a:ext cx="3429000" cy="2400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6000" y="3581400"/>
            <a:ext cx="2836033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3600" dirty="0" smtClean="0"/>
              <a:t>আইসোটপের ব্যবহার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51919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854" y="2971800"/>
            <a:ext cx="3048000" cy="283845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337" y="609600"/>
            <a:ext cx="1743075" cy="130492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"/>
            <a:ext cx="2857500" cy="18573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7221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tx1"/>
            </a:solidFill>
            <a:prstDash val="solid"/>
          </a:ln>
        </p:spPr>
        <p:txBody>
          <a:bodyPr/>
          <a:lstStyle/>
          <a:p>
            <a:r>
              <a:rPr lang="bn-BD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ফসিল</a:t>
            </a:r>
            <a:endParaRPr lang="en-US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92" y="1406652"/>
            <a:ext cx="5766816" cy="404469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5209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noFill/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noFill/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ক’  মৌলের পারমানবিক সংখ্যা ৭ ও নিউট্রন ৭  এ থেকে কি তথ্য পাওয়া যায়|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6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্মৌলিক কনিকা বলতে কি  বোঝায়|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কার্বনের ভর সংখা নির্ণয় কর|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একই মৌলের আইসোটপ বিভিন্ন হয় কেন?</a:t>
            </a:r>
          </a:p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আইসোটোপের ২টি ব্যবহার লেখ|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34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noFill/>
          <a:ln w="57150"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১থেকে ১০ পর্যন্ত ১০ টি মৌলের পারমানবিক সংখ্য</a:t>
            </a:r>
          </a:p>
          <a:p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 আসবে|</a:t>
            </a:r>
            <a:endParaRPr lang="bn-BD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22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sz="1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24000"/>
            <a:ext cx="5913120" cy="4927600"/>
          </a:xfrm>
          <a:ln w="76200"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5005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5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126</Words>
  <Application>Microsoft Office PowerPoint</Application>
  <PresentationFormat>On-screen Show (4:3)</PresentationFormat>
  <Paragraphs>41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স্বাগতম</vt:lpstr>
      <vt:lpstr>পরিচিতি</vt:lpstr>
      <vt:lpstr>PowerPoint Presentation</vt:lpstr>
      <vt:lpstr>আজকের পাঠ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ফসিল</vt:lpstr>
      <vt:lpstr>দলীয়কাজ</vt:lpstr>
      <vt:lpstr>মুল্যায়ন</vt:lpstr>
      <vt:lpstr>বাড়িরকাজ</vt:lpstr>
      <vt:lpstr>ধন্যবাদ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82</cp:revision>
  <dcterms:created xsi:type="dcterms:W3CDTF">2006-08-16T00:00:00Z</dcterms:created>
  <dcterms:modified xsi:type="dcterms:W3CDTF">2014-02-06T04:39:14Z</dcterms:modified>
</cp:coreProperties>
</file>